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E41A11-999A-868A-3F79-86A974B82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6A49E7-5FCF-2FBE-0819-59BD05C6D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FFDA0-36F8-08B1-AE58-7F8212295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04FAC-B237-44B2-A35A-CCD5799571A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87452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04B54A-2590-4E73-271C-3654A03C4A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B13D75-35FC-8852-4A77-A7456526D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CA9B6-6B8C-459B-DFC8-0BA526AAF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6A5ED-18AC-439E-A92F-4F661C70F8A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3244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F5DB58-F3B9-1735-8624-3D02E96AA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A978A7-A871-B885-2B29-53699448A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23230-FA95-7398-086C-AEC363F85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8BDF1-A2BC-4728-ADC6-868EEB07F2A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422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6AF594-FE73-B30D-F95D-EA22964B7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7EAE8A-74C4-AE15-791F-60F49133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72A4E3-28A7-B37A-5D44-68E603535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58424E-E2C9-4DD5-A2AF-96F77D8994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5955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4F5FC5-EB56-4FC4-F745-D5D39A293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ABD225-D1EF-0F0B-B82F-885B908C0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BCB04E-C491-716A-5FA8-A6C3B37F8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B73F5-3531-4FD8-9557-331D7355A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72854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E097824-7885-1D97-16B0-2B2804853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0B1786F-85D2-D33C-F4F0-03A485A5B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C252E1B-7169-B17C-107F-F068CE9BB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EC76D-E551-4326-A711-DFC2E22CFF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16520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BE71514-2CCA-CC64-A16C-9EE13A54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7795ECE-A9D3-AA81-A3A7-6E9334549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54AD670-13B6-4E0A-0539-B37B856A3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1496BA-1523-4B2B-B661-C46D482541E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399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51F987-5E26-2EBE-C634-83A059550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659F556-0689-8976-AE5E-C7EA29650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A5C97BD6-5F96-CFCF-6CDE-D0D35A11F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E09CB-2980-4167-803D-20DDDA04194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175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066C929-05C8-274B-B24A-B56B6CC63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0CCB1F3-88AA-1F08-228B-FA0385E61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CEC313B-C641-B88B-40B9-77C37337B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F7822-8D06-4E5E-91C2-CF040C76D1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56230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D815B90-F14D-7425-05A7-4B1530B4A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44B7EFB-4289-19D0-F43D-A42876E88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315735E-350C-1BB2-B619-D2578B034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12565-B8BB-4B9D-97ED-B8EA1C8D78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6540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4320FB-552F-40A1-F734-0110038F7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3B989FC-4381-E625-33C7-EEDA5557F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9DD9DEE-A441-B831-0E3C-25980A725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A65FC-9DB3-4C58-AF05-DBCB12B29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3340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2972291-E9E7-5462-8849-52712D80C9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40A2707-370B-ED01-0F55-34E477BE62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E69955-05EE-5F68-C6DC-67F7645874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52B07-59C1-A674-5C07-BBCE78F7600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33A078-77A1-0FE7-49B0-AA128CAB8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51C786A-23E7-4B7F-A2E9-F0EA6C7522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3F1E3B7E-AA99-1CFB-BD8F-AD71022488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24844"/>
            <a:ext cx="9144000" cy="2808312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r>
              <a:rPr lang="en-AU" altLang="en-US" sz="4000" dirty="0">
                <a:cs typeface="Times New Roman" panose="02020603050405020304" pitchFamily="18" charset="0"/>
              </a:rPr>
              <a:t>Compared with Christ, in all beside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No fairer charm I see;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one thing needful, dearest Lord,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Is to be one with thee.</a:t>
            </a:r>
            <a:endParaRPr lang="en-AU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E2F3349-F1BC-ACF7-D1A9-BFE7A44534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2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The knowledge of thy dying love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Into my soul convey;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Thyself bestow; for thee alone,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My all‑in‑all, I pray.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9DE1316F-4C35-C48F-CB41-B2E887B6E3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3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Less than thyself will not suffice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My comfort to restore;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More than thyself I cannot have,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And thou canst give no more.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E813F4B-5F29-DBEA-AAC0-B00CB3561A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>
                <a:cs typeface="Times New Roman" panose="02020603050405020304" pitchFamily="18" charset="0"/>
              </a:rPr>
              <a:t>Verse 4 </a:t>
            </a:r>
            <a:br>
              <a:rPr lang="en-AU" altLang="en-US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Whate'er conforms not to thy love,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O teach me to resign!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I'm rich to all intents of bliss</a:t>
            </a:r>
            <a:br>
              <a:rPr lang="en-AU" altLang="en-US" sz="4000" dirty="0">
                <a:cs typeface="Times New Roman" panose="02020603050405020304" pitchFamily="18" charset="0"/>
              </a:rPr>
            </a:br>
            <a:r>
              <a:rPr lang="en-AU" altLang="en-US" sz="4000" dirty="0">
                <a:cs typeface="Times New Roman" panose="02020603050405020304" pitchFamily="18" charset="0"/>
              </a:rPr>
              <a:t>If thou, O Christ, art mine.</a:t>
            </a:r>
            <a:endParaRPr lang="en-US" altLang="en-US" sz="4000" dirty="0"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B0E87FD-D3D1-FB5D-D4F4-FA86BCF92476}"/>
              </a:ext>
            </a:extLst>
          </p:cNvPr>
          <p:cNvSpPr/>
          <p:nvPr/>
        </p:nvSpPr>
        <p:spPr>
          <a:xfrm>
            <a:off x="407988" y="5805488"/>
            <a:ext cx="2951162" cy="5762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Compared with Christ, in all beside</a:t>
            </a:r>
            <a:r>
              <a:rPr lang="en-AU" sz="1050" dirty="0">
                <a:latin typeface="+mn-lt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Augustus Montague </a:t>
            </a:r>
            <a:r>
              <a:rPr lang="en-AU" sz="1050" dirty="0" err="1"/>
              <a:t>Toplady</a:t>
            </a:r>
            <a:r>
              <a:rPr lang="en-AU" sz="1050" dirty="0"/>
              <a:t> (1740-1778), alt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/>
              <a:t>© The General of The Salvation Army</a:t>
            </a:r>
            <a:r>
              <a:rPr lang="en-AU" sz="1050" dirty="0">
                <a:latin typeface="+mn-lt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154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565. Compared with Christ, in all beside No fairer charm I see; The one thing needful, dearest Lord, Is to be one with thee.   </dc:title>
  <dc:creator>Perth Fortress</dc:creator>
  <cp:lastModifiedBy>Narelle Wheaton</cp:lastModifiedBy>
  <cp:revision>5</cp:revision>
  <dcterms:created xsi:type="dcterms:W3CDTF">2000-05-31T11:29:01Z</dcterms:created>
  <dcterms:modified xsi:type="dcterms:W3CDTF">2023-07-26T08:16:58Z</dcterms:modified>
</cp:coreProperties>
</file>